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1" r:id="rId5"/>
    <p:sldId id="282" r:id="rId6"/>
    <p:sldId id="285" r:id="rId7"/>
    <p:sldId id="286" r:id="rId8"/>
    <p:sldId id="288" r:id="rId9"/>
    <p:sldId id="289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F3E"/>
    <a:srgbClr val="1287C3"/>
    <a:srgbClr val="0E6794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28" d="100"/>
          <a:sy n="28" d="100"/>
        </p:scale>
        <p:origin x="60" y="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12.06.2021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7034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5255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7778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201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6446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146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8790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907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2753" y="1844824"/>
            <a:ext cx="4538491" cy="62126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ПСАЛОМ </a:t>
            </a:r>
            <a:r>
              <a:rPr lang="uk-UA" sz="2800" dirty="0">
                <a:solidFill>
                  <a:srgbClr val="1287C3"/>
                </a:solidFill>
                <a:latin typeface="Georgia" panose="02040502050405020303" pitchFamily="18" charset="0"/>
              </a:rPr>
              <a:t>2</a:t>
            </a:r>
            <a:r>
              <a:rPr lang="en-US" sz="2800" dirty="0">
                <a:solidFill>
                  <a:srgbClr val="1287C3"/>
                </a:solidFill>
                <a:latin typeface="Georgia" panose="02040502050405020303" pitchFamily="18" charset="0"/>
              </a:rPr>
              <a:t>5</a:t>
            </a:r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 </a:t>
            </a:r>
            <a:endParaRPr lang="ru-RU" sz="3200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6" y="2564904"/>
            <a:ext cx="8496944" cy="2304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i="1" dirty="0">
                <a:latin typeface="Georgia" panose="02040502050405020303" pitchFamily="18" charset="0"/>
              </a:rPr>
              <a:t>Молитва про</a:t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захист</a:t>
            </a:r>
            <a:r>
              <a:rPr lang="ru-RU" sz="4400" i="1" dirty="0">
                <a:latin typeface="Georgia" panose="02040502050405020303" pitchFamily="18" charset="0"/>
              </a:rPr>
              <a:t> та</a:t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керівництво</a:t>
            </a:r>
            <a:endParaRPr lang="ru-RU" sz="44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p:transition spd="med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2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Приязнь Господня до</a:t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церков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заповіт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звістить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:14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097031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Тебе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підношу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я, _________, Господи,</a:t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душу свою,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Боже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я, __________, на Тебе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надіюсь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нехай же я не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засоромлюсь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благовісті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організації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церкви, нехай не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радіють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невіруючі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вороги ради мене!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25497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2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Дороги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благовісті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пізнати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стежками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Своїми</a:t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попровадь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:4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56705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 у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біблійній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правді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Бог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кожен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день я, ________, </a:t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Тебе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надіюсь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:5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084585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Господь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добрий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праведний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тому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грішних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навчає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дорозі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:8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207000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провадить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покірних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правді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лагідних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навчає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дороги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народження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469794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2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Ради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Ймення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 Господи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прости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прогріх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великий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:11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287011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24936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той баптист,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Ісуса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наставить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дорогу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вічного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котру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вибрати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29871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261</Words>
  <Application>Microsoft Office PowerPoint</Application>
  <PresentationFormat>Екран (4:3)</PresentationFormat>
  <Paragraphs>84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25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152</cp:revision>
  <dcterms:created xsi:type="dcterms:W3CDTF">2011-03-25T18:27:23Z</dcterms:created>
  <dcterms:modified xsi:type="dcterms:W3CDTF">2021-06-12T10:37:21Z</dcterms:modified>
</cp:coreProperties>
</file>